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7" r:id="rId3"/>
    <p:sldId id="261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6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E7CA"/>
    <a:srgbClr val="663300"/>
    <a:srgbClr val="4C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025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041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094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652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672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799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47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084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74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397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1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484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866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553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74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0345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786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B658605-8A31-4250-B754-BDAC156A398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40953E4-D5F5-4D3E-84B9-0C05341398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79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923928" y="5385419"/>
            <a:ext cx="4608513" cy="792088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Кузнецова Полина 7 </a:t>
            </a:r>
            <a:r>
              <a:rPr lang="ru-RU" sz="2400" b="1" dirty="0" smtClean="0">
                <a:solidFill>
                  <a:srgbClr val="FF0000"/>
                </a:solidFill>
              </a:rPr>
              <a:t>«Б» </a:t>
            </a:r>
            <a:r>
              <a:rPr lang="ru-RU" sz="2400" b="1" dirty="0">
                <a:solidFill>
                  <a:srgbClr val="FF0000"/>
                </a:solidFill>
              </a:rPr>
              <a:t>класс, МБОУ  </a:t>
            </a:r>
            <a:r>
              <a:rPr lang="ru-RU" sz="2400" b="1" dirty="0" smtClean="0">
                <a:solidFill>
                  <a:srgbClr val="FF0000"/>
                </a:solidFill>
              </a:rPr>
              <a:t>Гимназия №1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620688"/>
            <a:ext cx="6751644" cy="47647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51720" y="620688"/>
            <a:ext cx="4752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FF0000"/>
                </a:solidFill>
              </a:rPr>
              <a:t>ФИЗИКА НА КУХНЕ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67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899592" y="1484784"/>
            <a:ext cx="7416824" cy="4032448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многие процессы, изучаемые в школьном курсе физики, имеют практическое применение в быту (в частности, на кухне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137160" indent="0" algn="just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 algn="just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работы: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познакомится с физическими законами. Исследовать явления, происходящие на кухне ежедневно и выявить их взаимосвязь с физическими явлениями и законами. Провести эксперименты и наблюдения и доказать истинность теоретических выводов, научиться применять основы физики в повседневной жизни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40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827584" y="980728"/>
            <a:ext cx="7416824" cy="4968552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цели мне пришлось выполнить следующие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137160" lv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Изучить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дополнительную литературу и ресурсы интернет о физических явлениях и законах.</a:t>
            </a:r>
          </a:p>
          <a:p>
            <a:pPr marL="137160" lv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базе домашней кухни провести эксперименты.</a:t>
            </a:r>
          </a:p>
          <a:p>
            <a:pPr marL="137160" lv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Объяснить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наблюдаемые явления, согласно физических законов.</a:t>
            </a:r>
          </a:p>
          <a:p>
            <a:pPr marL="137160" lv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Использовать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приобретенные знания и умения в повседневной жизни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37160" lvl="0" indent="0" algn="just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 algn="just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работы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заключается в том, чтобы уметь замечать, применять полученные на уроке знания на практике, в жизни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457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043608" y="1196752"/>
            <a:ext cx="7128792" cy="4248472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37160" lv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изучение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теории;</a:t>
            </a:r>
          </a:p>
          <a:p>
            <a:pPr marL="137160" lv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систематизация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собранного материала;</a:t>
            </a:r>
          </a:p>
          <a:p>
            <a:pPr marL="137160" lv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наблюдение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анализ;</a:t>
            </a:r>
          </a:p>
          <a:p>
            <a:pPr lvl="0" algn="just">
              <a:buFontTx/>
              <a:buChar char="-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экспериментов для проверки гипотезы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37160" lvl="0" indent="0" algn="just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lvl="0" indent="0" algn="just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исследования: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кухонные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принадлежности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37160" lvl="0" indent="0" algn="just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lvl="0" indent="0" algn="just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исследования: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явления, происходящие на кухне,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59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971600" y="1268760"/>
            <a:ext cx="7416824" cy="4392488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(от др.-греч.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фюзис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«природа»)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область естествознания, наука, изучающая явления природы, свойства и строение материи. Законы физики лежат в основе всего естествознания. Физику относят к точным наукам. Границы, разделяющие физику и другие естественные науки, исторически условны.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окружает нас везде, особенно дома. Мы привыкли её не замечать. Знание физических явлений и законов помогает нам в домашних делах, защищает от ошибок.</a:t>
            </a:r>
          </a:p>
          <a:p>
            <a:pPr marL="13716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я очень люблю готовить, я решила изучить литературу о физических явлениях и посмотреть на то, что происходит у меня на кухне глазами физика.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46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043608" y="908720"/>
            <a:ext cx="7416824" cy="5184576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изучив теорию, перехожу к практике и направляюсь на кухню: </a:t>
            </a:r>
          </a:p>
          <a:p>
            <a:pPr marL="594360" indent="-457200" algn="just">
              <a:buAutoNum type="arabicPeriod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элементарного, ставлю кастрюлю с водой на плиту. Нагревая воду и доводя ее до кипения, 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наблюдаю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тепловые явления как нагревание жидкости, парообразование жидкости (испарение и кипение). Проверим, как быстро закипает вода в разных условиях.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589" y="3707852"/>
            <a:ext cx="2016113" cy="20161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787" y="3717032"/>
            <a:ext cx="2006932" cy="20069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800" y="3717033"/>
            <a:ext cx="2031624" cy="18722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59632" y="5723964"/>
            <a:ext cx="2050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Время закипания 6 мин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635896" y="5730945"/>
            <a:ext cx="2030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Время закипания 8 мин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911253" y="5720324"/>
            <a:ext cx="2169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Время закипания 10 мин.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51457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755576" y="908720"/>
            <a:ext cx="7704856" cy="3600400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 indent="-457200" algn="just">
              <a:buAutoNum type="arabicPeriod" startAt="2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Сравниваю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нагревание трех жидкостей: воды, молока и растительного масла. Объем жидкостей одинаковый по 0,25 л. Условия проведения эксперимента одинаковые для всех жидкостей.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 algn="ctr"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 таблица нагревания жидкостей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90723" y="4509120"/>
            <a:ext cx="734481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нагревания и кипения жидкостей зависит от их плотностей. Чем больше плотность, тем быстрее нагревается жидкость, а температура кипения меньше. Жидкость с меньшей плотностью (подсолнечное масло) имеет температуру кипения выше остальных жидкостей.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7" y="2787791"/>
            <a:ext cx="4680521" cy="175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4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043608" y="908720"/>
            <a:ext cx="7416824" cy="5184576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764704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 startAt="3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Завариваю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чай.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процесс состоит из ряда физических явлений. Нагревая воду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доводя ее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кипения, мы наблюдаем такие тепловые явления как нагревание жидкости, парообразование жидкости (испарение и кипение). Ополаскивая чайник кипятком, наблюдаем процесс теплопередачи тепла от более нагретой жидкости к менее нагретому чайнику. Заливая заварку кипятком, мы наблюдаем, как вода смачивает поверхность чаинок, то есть, наблюдаем явление смачивания. В то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пока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настаивается,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 наблюдаем, как молекулы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129" y="3667480"/>
            <a:ext cx="3520566" cy="234704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69249" y="3501008"/>
            <a:ext cx="38627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проникают между молекулами чаинок (чаинки впитывают воду как губка) и это капиллярные явления. Кроме этого молекулы красящего вещества чая, проникая между молекулами воды, окрашивают её полностью и это явление диффузии.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43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043608" y="908720"/>
            <a:ext cx="7416824" cy="5184576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764704"/>
            <a:ext cx="770485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4</a:t>
            </a:r>
            <a:r>
              <a:rPr lang="ru-RU" sz="2400" dirty="0" smtClean="0"/>
              <a:t>.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сварить картофельное пюре кидаю в кастрюлю с водой картофель. Так как плотность воды меньше плотности картофеля, то картофель тонет и всегда лежит на дне кастрюли. Если добавить соль в воду, то плотность воды увеличится, и картофелина будет плавать внутри жидкости. При добавлении соли в воду плотность воды увеличивается и становится больше плотности картофеля. Более плотная и тяжёлая вода выталкивает лёгкий картофель на поверхность, а пресная вода (без добавления соли) имеет более меньшую плотность, чем у картофеля и не способна вытолкнуть его на поверхность.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4273357"/>
            <a:ext cx="2625080" cy="181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42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043608" y="908720"/>
            <a:ext cx="7416824" cy="5184576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7874" y="577130"/>
            <a:ext cx="770485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Чтобы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отличить вареное яйцо от сырого, следует сделать вращательное движение. При этом сырое яйцо почти сразу остановится, вареное вращается гораздо дольше. Причина этих явлений кроется в том, что круто сваренное яйцо вращается как сплошное целое, а в сыром же яйце жидкое его содержимое, не сразу получая вращательное движение, задерживает вследствие своей инерции движение твердой оболочки; оно играет роль тормоза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Чтобы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приготовления блюд без проблем очистить лук, его нужно предварительно подержать в горячей воде. Тогда лук легко очистится и слёз не будет. Это объясняется тем, что за счет теплового расширения кожура отстаёт от луковицы и легко снимается. Общеизвестное свойство лука – вызывать слёзы, это связано с испарением лукового сока, при замачивании луковый сок с поверхностных слоёв переходит в воду, концентрация этого сока резко снижается и воздействие на глаза не так ощутимо.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03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043608" y="908720"/>
            <a:ext cx="7416824" cy="5184576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7874" y="577130"/>
            <a:ext cx="770485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	Теплопроводность. Одно из самых частых явлений на кухне, которое мы можем наблюдать — это нагрев чайника или воды в кастрюле. Среди видов теплопроводности есть и конвекция. С конвекцией мы сталкиваемся постоянно, помешиваем ли мы ложкой суп или чай, или открываем окно, или включаем вентиляцию для проветривания кухни. 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	Электромагнитное излучение. Микроволновку иногда называют сверхвысокочастотной печью, или СВЧ-печью. Основной элемент каждой микроволновки — магнетрон, который преобразует электрическую энергию в сверхвысокочастотное электромагнитное излучение частотой до 2,45 гигагерц (ГГц). Излучение разогревает еду, взаимодействуя с ее молекулами.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4725144"/>
            <a:ext cx="2520280" cy="158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75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043608" y="908720"/>
            <a:ext cx="7416824" cy="5184576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548680"/>
            <a:ext cx="777686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dirty="0" smtClean="0"/>
              <a:t>9.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Смена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агрегатного состояния. Мало кто из нас замечал, что в оставленном стакане с водой через несколько дней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испаряется.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замораживая продукты или воду для кубиков льда в холодильнике, мы не задумываемся, как это происходит. Между тем, эти самые обыденные и частые кухонные явления легко объясняются. Жидкость обладает промежуточным состоянием между твердыми веществами и газами. При температурах, отличных от кипения или замерзания, силы притяжения между молекулами в жидкости не так сильны или слабы, как в твердых веществах и в газах. Поэтому, например, только получая энергию (от солнечных лучей, молекул воздуха комнатной температуры) молекулы жидкости с открытой поверхности постепенно переходят в газовую фазу, создавая над поверхностью жидкости давление пара. </a:t>
            </a:r>
          </a:p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наоборот, молекулы воды при понижении температуры теряют кинетическую энергию до уровня сил притяжения между собой. Они уже не двигаются хаотично, что позволяет образоваться кристаллической решетке как у твердых тел. </a:t>
            </a:r>
          </a:p>
        </p:txBody>
      </p:sp>
    </p:spTree>
    <p:extLst>
      <p:ext uri="{BB962C8B-B14F-4D97-AF65-F5344CB8AC3E}">
        <p14:creationId xmlns:p14="http://schemas.microsoft.com/office/powerpoint/2010/main" val="339809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043608" y="908720"/>
            <a:ext cx="7416824" cy="5184576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548680"/>
            <a:ext cx="770485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/>
              <a:t>10.	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проведения экспериментов я пролила небольшое количество воды на стол. Попробую вытереть воду салфетками из разных материалов: из хлопка, акрила и микрофибры. 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Хлопок лучше всех из натуральных тряпок впитывает влагу и пропускает воздух. Хлопковая тряпка устойчива к изгибам, растяжениям и многократным стиркам. Однако тряпка из хлопка может полинять.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Акрил - искусственная ткань очень плохо впитывает жидкость, поэтому ее эффективно использовать для натирания паркета.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Микрофибра очень эффективно забирает грязь, пыль и воду. Она хорошо впитывает влагу и по своим свойствам похожа на губку. Такая тряпка никогда не полиняет и после длительного использования не потеряет свой внешний вид.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Тряпки из разных материалов обладают разным капиллярным эффектом (способностью впитывать воду).</a:t>
            </a:r>
          </a:p>
        </p:txBody>
      </p:sp>
    </p:spTree>
    <p:extLst>
      <p:ext uri="{BB962C8B-B14F-4D97-AF65-F5344CB8AC3E}">
        <p14:creationId xmlns:p14="http://schemas.microsoft.com/office/powerpoint/2010/main" val="394697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043608" y="908720"/>
            <a:ext cx="7416824" cy="5184576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1124744"/>
            <a:ext cx="741682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Изучив теоретический материал, я провела несколько экспериментов на своей кухне, и была удивлена, что с явлениями физики я могу столкнуться в обычной жизни, а именно у себя дома на кухне. Опыты, проведенные мной, этот доказали и повысили интерес к изучению физики. Физика обладает необыкновенным свойством: изучая самые простые явления можно вывести общие законы. Данная работа пополнила мой багаж знаний, и я довольна результатом своей работы.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Моя гипотеза подтвердилась: многие процессы, изучаемые в школьном курсе физики, имеют практическое применение в быту (в частности, на кухне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95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043608" y="908720"/>
            <a:ext cx="7416824" cy="5184576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764704"/>
            <a:ext cx="748883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работы над проектом я сделала для себя множество открытий.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работой я хотела показать, что физика не ограничивается стенами лабораторий, физика с нами везде, даже на кухне. И теперь я это не только понимаю, но и могу объяснить, как происходят некоторые процессы с точки зрения физики. 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и физические задачи повсюду существуют в мире, в котором мы живем. Мне было интересно выяснить, насколько тесна связь физики с обыденными явлениями, которые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наблюдаем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ежедневно. Работа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увлекла. Теперь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уверенностью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сказать: «Да, физика помогает объяснить многое из того, что нас окружает, физика - поистине вездесущая наука».</a:t>
            </a:r>
          </a:p>
        </p:txBody>
      </p:sp>
    </p:spTree>
    <p:extLst>
      <p:ext uri="{BB962C8B-B14F-4D97-AF65-F5344CB8AC3E}">
        <p14:creationId xmlns:p14="http://schemas.microsoft.com/office/powerpoint/2010/main" val="198193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827585" y="2132856"/>
            <a:ext cx="7632848" cy="2209364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ctr">
              <a:buFont typeface="Wingdings 2"/>
              <a:buNone/>
            </a:pPr>
            <a:r>
              <a:rPr lang="ru-RU" sz="7200" b="1" i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7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66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429</TotalTime>
  <Words>1210</Words>
  <Application>Microsoft Office PowerPoint</Application>
  <PresentationFormat>Экран (4:3)</PresentationFormat>
  <Paragraphs>54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Garamond</vt:lpstr>
      <vt:lpstr>Times New Roman</vt:lpstr>
      <vt:lpstr>Wingdings 2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АЭХК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Рудина Наталья Владимировна</dc:creator>
  <cp:lastModifiedBy>User</cp:lastModifiedBy>
  <cp:revision>34</cp:revision>
  <dcterms:created xsi:type="dcterms:W3CDTF">2021-01-27T06:44:45Z</dcterms:created>
  <dcterms:modified xsi:type="dcterms:W3CDTF">2022-05-13T12:40:03Z</dcterms:modified>
</cp:coreProperties>
</file>